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7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80" d="100"/>
          <a:sy n="80" d="100"/>
        </p:scale>
        <p:origin x="-306" y="-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4a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228DB4-37A0-7AC5-343B-8CE5346DDB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9013780-3B29-A1F0-6451-0568D7C8E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0B5EB4-12E4-0231-8013-0D10E5FB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01DEC62-0FC0-8802-9AE7-6ED844487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093C73-AE9A-34CA-FBB3-82D1A74DA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383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A61B0F-4A0A-A82E-2EEA-157534BC4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E2CDC76-FC97-CA78-F667-B479027EE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010629-824B-61AC-7312-11090A5FD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C0F80A7-89C1-B347-D796-C9EEE01FB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ED50D3-5AD6-3794-51F7-732F3BC1C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1967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A782DB6-8961-96D4-5302-8028579A84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6D67EE3-F481-0EB8-E1FF-E03207E59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7A17DC-28D8-6FB6-A874-2C573CDF8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E8537CE-96A4-B252-CAD9-9A73A2E60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28A5E2C-95BA-BA41-02AE-0DE47FF74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991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5FB4C6-9DAD-78AD-7AA9-70B67B366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2C3DA6-31D6-0E8B-AB01-A013F8222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8E83F06-B669-619B-3DBC-99E4BC35F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5F4C061-6822-A7FF-D7C7-4CCD0F429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CAFDC9-0F25-04CE-7EEA-B36F0FA7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5982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D65632-F882-EB50-9E5B-CF2CD25DB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2346636-6D9D-7535-AA80-776CF8976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50A63A-C5FF-F6F1-25D7-37C6ED906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DFBB0AE-539D-CF9D-F8E3-744A4FBC3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55FAB2-90A1-7134-45CC-91905EAA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820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A19398-E1FC-3872-E520-98541E2BB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20416B7-24C0-1D22-96ED-F1F9EAC523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34613E-1362-949B-9F7F-EF42CA690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D1155BB-C2BA-A288-7A03-568A7C1A6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E2266B8-DC46-4C7D-CCC9-81A2FAC93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B77B99B-0949-5EA3-3DA9-D4A38FDBB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9458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DFF340-4233-6893-6840-80ACA91ED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D97469-6693-EA8D-66AE-5DCA51B58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91AE0A4-13C4-731F-E98E-9AB1FFD64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11F2410-4FBC-98EB-17A8-31E2A59DE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C387DEE-5C13-2829-BFE7-E1E6C3DCB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183EE72-15DB-6E27-5D46-30A8FF1A2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2982789-F472-6688-5FF2-5B8F78FA5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BE8A5D4-822D-9AFB-DCCB-8A15F82CB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0887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C49D05-042B-2C98-778A-0C8112583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A5E0E38-BF95-6C84-C4B3-4141D998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BB6E0F4-9C8B-08EF-08D6-41E157CB8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4FED6DC-47E0-4E7A-3ADC-6056D564F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7466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85E834A-0730-D7A7-09D0-9E2EE26C0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67CCC11-C419-0B5B-C715-81F73819F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DF1488F-D3C5-2D24-429F-7CEA53CE0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5541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9C3140-4674-551A-284A-08C54B166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8C2C5EB-2868-70E2-AAAA-BC1FC3CE0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CF1290-4B05-A790-8859-723C7DBA9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CD2EF8A-00A2-53EF-3492-195A27403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2026140-64A9-C410-3BF4-3A1E796A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0D0967A-CE6B-344E-207F-FDBA1A9BF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7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6BD3A3-224F-F848-4922-1CD81BBE9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68C2D94-ED11-FC9A-FFBF-1F821C90ED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BB53DBB-6403-C167-3FB7-01888D1B77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E17E68-87B3-D0AD-EC4B-F0F54C87D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6617432-EFEB-3018-4193-A0BC8EC4A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10F5227-2D00-09EB-F3DF-A20A370C2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5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1A16B5C-374A-E0CF-3E6B-C721CEBF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5A8B308-4114-13A6-638D-19D127F58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1A6B434-92FA-4D7F-3BCE-5605769F23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C31A3-3506-4907-B150-73043060D9C7}" type="datetimeFigureOut">
              <a:rPr kumimoji="1" lang="ja-JP" altLang="en-US" smtClean="0"/>
              <a:t>2022/7/19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8622AA-9BAA-C31B-8EF7-995C9AD31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FA1CCA6-9CCE-F99C-7A66-0C25CD2EA5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E00A7-4156-4715-946F-8B7FF119F9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4022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.m4a"/><Relationship Id="rId7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2.mp3"/><Relationship Id="rId4" Type="http://schemas.microsoft.com/office/2007/relationships/media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図 32">
            <a:extLst>
              <a:ext uri="{FF2B5EF4-FFF2-40B4-BE49-F238E27FC236}">
                <a16:creationId xmlns:a16="http://schemas.microsoft.com/office/drawing/2014/main" id="{1A320023-2840-40AE-116B-B8C0CC6633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06"/>
            <a:ext cx="12192001" cy="6858000"/>
          </a:xfrm>
          <a:prstGeom prst="rect">
            <a:avLst/>
          </a:prstGeom>
        </p:spPr>
      </p:pic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EF9B8AF2-8D3D-619B-4BEC-4EF397D7819A}"/>
              </a:ext>
            </a:extLst>
          </p:cNvPr>
          <p:cNvGrpSpPr/>
          <p:nvPr/>
        </p:nvGrpSpPr>
        <p:grpSpPr>
          <a:xfrm>
            <a:off x="5877161" y="33506"/>
            <a:ext cx="2520000" cy="2520001"/>
            <a:chOff x="2641148" y="1670188"/>
            <a:chExt cx="2520000" cy="2520001"/>
          </a:xfrm>
        </p:grpSpPr>
        <p:sp>
          <p:nvSpPr>
            <p:cNvPr id="11" name="星: 24 pt 10">
              <a:extLst>
                <a:ext uri="{FF2B5EF4-FFF2-40B4-BE49-F238E27FC236}">
                  <a16:creationId xmlns:a16="http://schemas.microsoft.com/office/drawing/2014/main" id="{8AE777BD-8498-3719-03CC-EB595408EA38}"/>
                </a:ext>
              </a:extLst>
            </p:cNvPr>
            <p:cNvSpPr/>
            <p:nvPr/>
          </p:nvSpPr>
          <p:spPr>
            <a:xfrm>
              <a:off x="2641148" y="1670188"/>
              <a:ext cx="2520000" cy="2520000"/>
            </a:xfrm>
            <a:prstGeom prst="star24">
              <a:avLst>
                <a:gd name="adj" fmla="val 6199"/>
              </a:avLst>
            </a:prstGeom>
            <a:solidFill>
              <a:schemeClr val="bg1"/>
            </a:solidFill>
            <a:ln w="158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星: 24 pt 11">
              <a:extLst>
                <a:ext uri="{FF2B5EF4-FFF2-40B4-BE49-F238E27FC236}">
                  <a16:creationId xmlns:a16="http://schemas.microsoft.com/office/drawing/2014/main" id="{C6F7DC81-5C25-9E87-EDDD-F76116AAE73B}"/>
                </a:ext>
              </a:extLst>
            </p:cNvPr>
            <p:cNvSpPr/>
            <p:nvPr/>
          </p:nvSpPr>
          <p:spPr>
            <a:xfrm rot="21216643">
              <a:off x="2641148" y="1670189"/>
              <a:ext cx="2520000" cy="2520000"/>
            </a:xfrm>
            <a:prstGeom prst="star24">
              <a:avLst>
                <a:gd name="adj" fmla="val 6199"/>
              </a:avLst>
            </a:prstGeom>
            <a:solidFill>
              <a:schemeClr val="bg1"/>
            </a:solidFill>
            <a:ln w="15875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F9C9B5AE-3BB5-3ED6-808B-8D2B7C0E54C5}"/>
              </a:ext>
            </a:extLst>
          </p:cNvPr>
          <p:cNvSpPr/>
          <p:nvPr/>
        </p:nvSpPr>
        <p:spPr>
          <a:xfrm>
            <a:off x="7063851" y="1279913"/>
            <a:ext cx="109330" cy="2547185"/>
          </a:xfrm>
          <a:prstGeom prst="roundRect">
            <a:avLst>
              <a:gd name="adj" fmla="val 48246"/>
            </a:avLst>
          </a:prstGeom>
          <a:gradFill>
            <a:gsLst>
              <a:gs pos="0">
                <a:srgbClr val="7030A0"/>
              </a:gs>
              <a:gs pos="36000">
                <a:srgbClr val="7030A0"/>
              </a:gs>
              <a:gs pos="100000">
                <a:schemeClr val="tx1"/>
              </a:gs>
              <a:gs pos="65000">
                <a:srgbClr val="566072"/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08070DEA-B25C-D6EB-3EF0-E5EE24B12F36}"/>
              </a:ext>
            </a:extLst>
          </p:cNvPr>
          <p:cNvGrpSpPr/>
          <p:nvPr/>
        </p:nvGrpSpPr>
        <p:grpSpPr>
          <a:xfrm>
            <a:off x="6680172" y="1990403"/>
            <a:ext cx="2520000" cy="2520001"/>
            <a:chOff x="2641148" y="1670188"/>
            <a:chExt cx="2520000" cy="2520001"/>
          </a:xfrm>
        </p:grpSpPr>
        <p:sp>
          <p:nvSpPr>
            <p:cNvPr id="17" name="星: 24 pt 16">
              <a:extLst>
                <a:ext uri="{FF2B5EF4-FFF2-40B4-BE49-F238E27FC236}">
                  <a16:creationId xmlns:a16="http://schemas.microsoft.com/office/drawing/2014/main" id="{E3363D67-5BD7-435F-1EBE-77682F5FDDD1}"/>
                </a:ext>
              </a:extLst>
            </p:cNvPr>
            <p:cNvSpPr/>
            <p:nvPr/>
          </p:nvSpPr>
          <p:spPr>
            <a:xfrm>
              <a:off x="2641148" y="1670188"/>
              <a:ext cx="2520000" cy="2520000"/>
            </a:xfrm>
            <a:prstGeom prst="star24">
              <a:avLst>
                <a:gd name="adj" fmla="val 6199"/>
              </a:avLst>
            </a:prstGeom>
            <a:solidFill>
              <a:schemeClr val="bg1"/>
            </a:solidFill>
            <a:ln w="158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星: 24 pt 17">
              <a:extLst>
                <a:ext uri="{FF2B5EF4-FFF2-40B4-BE49-F238E27FC236}">
                  <a16:creationId xmlns:a16="http://schemas.microsoft.com/office/drawing/2014/main" id="{391ED92D-6C5B-EF1B-65E9-D105B62D3A60}"/>
                </a:ext>
              </a:extLst>
            </p:cNvPr>
            <p:cNvSpPr/>
            <p:nvPr/>
          </p:nvSpPr>
          <p:spPr>
            <a:xfrm rot="21216643">
              <a:off x="2641148" y="1670189"/>
              <a:ext cx="2520000" cy="2520000"/>
            </a:xfrm>
            <a:prstGeom prst="star24">
              <a:avLst>
                <a:gd name="adj" fmla="val 6199"/>
              </a:avLst>
            </a:prstGeom>
            <a:solidFill>
              <a:schemeClr val="bg1"/>
            </a:solidFill>
            <a:ln w="15875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263F6063-CE45-88D9-7CA2-07355CC0DE9A}"/>
              </a:ext>
            </a:extLst>
          </p:cNvPr>
          <p:cNvGrpSpPr/>
          <p:nvPr/>
        </p:nvGrpSpPr>
        <p:grpSpPr>
          <a:xfrm>
            <a:off x="3924209" y="908999"/>
            <a:ext cx="2520000" cy="2520001"/>
            <a:chOff x="2641148" y="1670188"/>
            <a:chExt cx="2520000" cy="2520001"/>
          </a:xfrm>
        </p:grpSpPr>
        <p:sp>
          <p:nvSpPr>
            <p:cNvPr id="20" name="星: 24 pt 19">
              <a:extLst>
                <a:ext uri="{FF2B5EF4-FFF2-40B4-BE49-F238E27FC236}">
                  <a16:creationId xmlns:a16="http://schemas.microsoft.com/office/drawing/2014/main" id="{013EB99B-4C0D-E569-D9C6-54EECF25735E}"/>
                </a:ext>
              </a:extLst>
            </p:cNvPr>
            <p:cNvSpPr/>
            <p:nvPr/>
          </p:nvSpPr>
          <p:spPr>
            <a:xfrm>
              <a:off x="2641148" y="1670188"/>
              <a:ext cx="2520000" cy="2520000"/>
            </a:xfrm>
            <a:prstGeom prst="star24">
              <a:avLst>
                <a:gd name="adj" fmla="val 6199"/>
              </a:avLst>
            </a:prstGeom>
            <a:solidFill>
              <a:schemeClr val="bg1"/>
            </a:solidFill>
            <a:ln w="15875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星: 24 pt 20">
              <a:extLst>
                <a:ext uri="{FF2B5EF4-FFF2-40B4-BE49-F238E27FC236}">
                  <a16:creationId xmlns:a16="http://schemas.microsoft.com/office/drawing/2014/main" id="{77F6C013-11A7-EE51-A214-61E336A4EA03}"/>
                </a:ext>
              </a:extLst>
            </p:cNvPr>
            <p:cNvSpPr/>
            <p:nvPr/>
          </p:nvSpPr>
          <p:spPr>
            <a:xfrm rot="21216643">
              <a:off x="2641148" y="1670189"/>
              <a:ext cx="2520000" cy="2520000"/>
            </a:xfrm>
            <a:prstGeom prst="star24">
              <a:avLst>
                <a:gd name="adj" fmla="val 6199"/>
              </a:avLst>
            </a:prstGeom>
            <a:solidFill>
              <a:schemeClr val="bg1"/>
            </a:solidFill>
            <a:ln w="158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747AC8C5-C66D-A9DA-2CFF-E4B72735EBB7}"/>
              </a:ext>
            </a:extLst>
          </p:cNvPr>
          <p:cNvGrpSpPr/>
          <p:nvPr/>
        </p:nvGrpSpPr>
        <p:grpSpPr>
          <a:xfrm>
            <a:off x="8323851" y="0"/>
            <a:ext cx="2520000" cy="2520001"/>
            <a:chOff x="2641148" y="1670188"/>
            <a:chExt cx="2520000" cy="2520001"/>
          </a:xfrm>
        </p:grpSpPr>
        <p:sp>
          <p:nvSpPr>
            <p:cNvPr id="23" name="星: 24 pt 22">
              <a:extLst>
                <a:ext uri="{FF2B5EF4-FFF2-40B4-BE49-F238E27FC236}">
                  <a16:creationId xmlns:a16="http://schemas.microsoft.com/office/drawing/2014/main" id="{E54B9FC1-8E10-91AE-B873-52EB15B238AE}"/>
                </a:ext>
              </a:extLst>
            </p:cNvPr>
            <p:cNvSpPr/>
            <p:nvPr/>
          </p:nvSpPr>
          <p:spPr>
            <a:xfrm>
              <a:off x="2641148" y="1670188"/>
              <a:ext cx="2520000" cy="2520000"/>
            </a:xfrm>
            <a:prstGeom prst="star24">
              <a:avLst>
                <a:gd name="adj" fmla="val 6199"/>
              </a:avLst>
            </a:prstGeom>
            <a:solidFill>
              <a:schemeClr val="bg1"/>
            </a:solidFill>
            <a:ln w="158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4" name="星: 24 pt 23">
              <a:extLst>
                <a:ext uri="{FF2B5EF4-FFF2-40B4-BE49-F238E27FC236}">
                  <a16:creationId xmlns:a16="http://schemas.microsoft.com/office/drawing/2014/main" id="{7435EA71-686E-DC6A-00FB-F1C7ED298056}"/>
                </a:ext>
              </a:extLst>
            </p:cNvPr>
            <p:cNvSpPr/>
            <p:nvPr/>
          </p:nvSpPr>
          <p:spPr>
            <a:xfrm rot="21216643">
              <a:off x="2641148" y="1670189"/>
              <a:ext cx="2520000" cy="2520000"/>
            </a:xfrm>
            <a:prstGeom prst="star24">
              <a:avLst>
                <a:gd name="adj" fmla="val 6199"/>
              </a:avLst>
            </a:prstGeom>
            <a:noFill/>
            <a:ln w="15875">
              <a:solidFill>
                <a:srgbClr val="0070C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F4C1DB41-1CA1-BF4F-88EC-08CF07B4D9DF}"/>
              </a:ext>
            </a:extLst>
          </p:cNvPr>
          <p:cNvGrpSpPr/>
          <p:nvPr/>
        </p:nvGrpSpPr>
        <p:grpSpPr>
          <a:xfrm>
            <a:off x="9613783" y="1524781"/>
            <a:ext cx="2520000" cy="2520001"/>
            <a:chOff x="2641148" y="1670188"/>
            <a:chExt cx="2520000" cy="2520001"/>
          </a:xfrm>
        </p:grpSpPr>
        <p:sp>
          <p:nvSpPr>
            <p:cNvPr id="26" name="星: 24 pt 25">
              <a:extLst>
                <a:ext uri="{FF2B5EF4-FFF2-40B4-BE49-F238E27FC236}">
                  <a16:creationId xmlns:a16="http://schemas.microsoft.com/office/drawing/2014/main" id="{6925CC08-61AB-66C6-104D-EE1593CB2AA4}"/>
                </a:ext>
              </a:extLst>
            </p:cNvPr>
            <p:cNvSpPr/>
            <p:nvPr/>
          </p:nvSpPr>
          <p:spPr>
            <a:xfrm>
              <a:off x="2641148" y="1670188"/>
              <a:ext cx="2520000" cy="2520000"/>
            </a:xfrm>
            <a:prstGeom prst="star24">
              <a:avLst>
                <a:gd name="adj" fmla="val 6199"/>
              </a:avLst>
            </a:prstGeom>
            <a:solidFill>
              <a:schemeClr val="bg1"/>
            </a:solidFill>
            <a:ln w="15875">
              <a:solidFill>
                <a:srgbClr val="FFFF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7" name="星: 24 pt 26">
              <a:extLst>
                <a:ext uri="{FF2B5EF4-FFF2-40B4-BE49-F238E27FC236}">
                  <a16:creationId xmlns:a16="http://schemas.microsoft.com/office/drawing/2014/main" id="{10530E97-76E7-0F12-C60D-5D0DB175040E}"/>
                </a:ext>
              </a:extLst>
            </p:cNvPr>
            <p:cNvSpPr/>
            <p:nvPr/>
          </p:nvSpPr>
          <p:spPr>
            <a:xfrm rot="21216643">
              <a:off x="2641148" y="1670189"/>
              <a:ext cx="2520000" cy="2520000"/>
            </a:xfrm>
            <a:prstGeom prst="star24">
              <a:avLst>
                <a:gd name="adj" fmla="val 6199"/>
              </a:avLst>
            </a:prstGeom>
            <a:noFill/>
            <a:ln w="15875">
              <a:solidFill>
                <a:srgbClr val="097A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28" name="四角形: 角を丸くする 27">
            <a:extLst>
              <a:ext uri="{FF2B5EF4-FFF2-40B4-BE49-F238E27FC236}">
                <a16:creationId xmlns:a16="http://schemas.microsoft.com/office/drawing/2014/main" id="{1C2E3FF7-50BD-4D97-B6DE-3DA41C8073E5}"/>
              </a:ext>
            </a:extLst>
          </p:cNvPr>
          <p:cNvSpPr/>
          <p:nvPr/>
        </p:nvSpPr>
        <p:spPr>
          <a:xfrm>
            <a:off x="9500900" y="1279912"/>
            <a:ext cx="109330" cy="2547185"/>
          </a:xfrm>
          <a:prstGeom prst="roundRect">
            <a:avLst>
              <a:gd name="adj" fmla="val 48246"/>
            </a:avLst>
          </a:prstGeom>
          <a:gradFill>
            <a:gsLst>
              <a:gs pos="0">
                <a:srgbClr val="0070C0"/>
              </a:gs>
              <a:gs pos="36000">
                <a:srgbClr val="002060"/>
              </a:gs>
              <a:gs pos="100000">
                <a:schemeClr val="tx1"/>
              </a:gs>
              <a:gs pos="80000">
                <a:srgbClr val="566072"/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四角形: 角を丸くする 28">
            <a:extLst>
              <a:ext uri="{FF2B5EF4-FFF2-40B4-BE49-F238E27FC236}">
                <a16:creationId xmlns:a16="http://schemas.microsoft.com/office/drawing/2014/main" id="{C12DA4D1-D6BF-7571-11E6-351E75BCB20C}"/>
              </a:ext>
            </a:extLst>
          </p:cNvPr>
          <p:cNvSpPr/>
          <p:nvPr/>
        </p:nvSpPr>
        <p:spPr>
          <a:xfrm>
            <a:off x="7856418" y="3219965"/>
            <a:ext cx="109330" cy="2547185"/>
          </a:xfrm>
          <a:prstGeom prst="roundRect">
            <a:avLst>
              <a:gd name="adj" fmla="val 48246"/>
            </a:avLst>
          </a:prstGeom>
          <a:gradFill>
            <a:gsLst>
              <a:gs pos="0">
                <a:srgbClr val="FFC000"/>
              </a:gs>
              <a:gs pos="36000">
                <a:srgbClr val="FFFF00"/>
              </a:gs>
              <a:gs pos="100000">
                <a:schemeClr val="tx1"/>
              </a:gs>
              <a:gs pos="80000">
                <a:srgbClr val="566072"/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四角形: 角を丸くする 29">
            <a:extLst>
              <a:ext uri="{FF2B5EF4-FFF2-40B4-BE49-F238E27FC236}">
                <a16:creationId xmlns:a16="http://schemas.microsoft.com/office/drawing/2014/main" id="{FD65F7F2-8676-45C2-619A-4E049303384F}"/>
              </a:ext>
            </a:extLst>
          </p:cNvPr>
          <p:cNvSpPr/>
          <p:nvPr/>
        </p:nvSpPr>
        <p:spPr>
          <a:xfrm>
            <a:off x="5126301" y="2188912"/>
            <a:ext cx="109330" cy="2547185"/>
          </a:xfrm>
          <a:prstGeom prst="roundRect">
            <a:avLst>
              <a:gd name="adj" fmla="val 48246"/>
            </a:avLst>
          </a:prstGeom>
          <a:gradFill>
            <a:gsLst>
              <a:gs pos="0">
                <a:srgbClr val="FF0000"/>
              </a:gs>
              <a:gs pos="36000">
                <a:srgbClr val="FF0000"/>
              </a:gs>
              <a:gs pos="100000">
                <a:schemeClr val="tx1"/>
              </a:gs>
              <a:gs pos="80000">
                <a:srgbClr val="566072"/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四角形: 角を丸くする 30">
            <a:extLst>
              <a:ext uri="{FF2B5EF4-FFF2-40B4-BE49-F238E27FC236}">
                <a16:creationId xmlns:a16="http://schemas.microsoft.com/office/drawing/2014/main" id="{CCF3A396-D985-AF10-411D-18A4F809DCB3}"/>
              </a:ext>
            </a:extLst>
          </p:cNvPr>
          <p:cNvSpPr/>
          <p:nvPr/>
        </p:nvSpPr>
        <p:spPr>
          <a:xfrm>
            <a:off x="10819118" y="2789277"/>
            <a:ext cx="109330" cy="2547185"/>
          </a:xfrm>
          <a:prstGeom prst="roundRect">
            <a:avLst>
              <a:gd name="adj" fmla="val 48246"/>
            </a:avLst>
          </a:prstGeom>
          <a:gradFill>
            <a:gsLst>
              <a:gs pos="0">
                <a:srgbClr val="097A00"/>
              </a:gs>
              <a:gs pos="36000">
                <a:srgbClr val="097A00"/>
              </a:gs>
              <a:gs pos="100000">
                <a:schemeClr val="tx1"/>
              </a:gs>
              <a:gs pos="80000">
                <a:srgbClr val="566072"/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" name="花火の音">
            <a:hlinkClick r:id="" action="ppaction://media"/>
            <a:extLst>
              <a:ext uri="{FF2B5EF4-FFF2-40B4-BE49-F238E27FC236}">
                <a16:creationId xmlns:a16="http://schemas.microsoft.com/office/drawing/2014/main" id="{16F620CD-14B9-B01E-BC2F-FBD5CB0F2DB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15514" y="1276029"/>
            <a:ext cx="487363" cy="487363"/>
          </a:xfrm>
          <a:prstGeom prst="rect">
            <a:avLst/>
          </a:prstGeom>
        </p:spPr>
      </p:pic>
      <p:pic>
        <p:nvPicPr>
          <p:cNvPr id="3" name="09 表彰">
            <a:hlinkClick r:id="" action="ppaction://media"/>
            <a:extLst>
              <a:ext uri="{FF2B5EF4-FFF2-40B4-BE49-F238E27FC236}">
                <a16:creationId xmlns:a16="http://schemas.microsoft.com/office/drawing/2014/main" id="{93548F2D-1DF5-4D37-8453-96AF1E0978C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15514" y="532927"/>
            <a:ext cx="487363" cy="487363"/>
          </a:xfrm>
          <a:prstGeom prst="rect">
            <a:avLst/>
          </a:prstGeom>
        </p:spPr>
      </p:pic>
      <p:sp>
        <p:nvSpPr>
          <p:cNvPr id="4" name="花火打ち上げ">
            <a:extLst>
              <a:ext uri="{FF2B5EF4-FFF2-40B4-BE49-F238E27FC236}">
                <a16:creationId xmlns:a16="http://schemas.microsoft.com/office/drawing/2014/main" id="{D5315DF1-9F49-1BF4-35E6-88882D724226}"/>
              </a:ext>
            </a:extLst>
          </p:cNvPr>
          <p:cNvSpPr/>
          <p:nvPr/>
        </p:nvSpPr>
        <p:spPr>
          <a:xfrm>
            <a:off x="915514" y="5451764"/>
            <a:ext cx="2693960" cy="913427"/>
          </a:xfrm>
          <a:prstGeom prst="round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打ち上げ</a:t>
            </a:r>
            <a:r>
              <a:rPr lang="ja-JP" alt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花火</a:t>
            </a:r>
            <a:endParaRPr kumimoji="1" lang="ja-JP" altLang="en-US" sz="2800" b="1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71762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33"/>
    </mc:Choice>
    <mc:Fallback xmlns="">
      <p:transition spd="slow" advTm="15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4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000"/>
                            </p:stCondLst>
                            <p:childTnLst>
                              <p:par>
                                <p:cTn id="7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4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0"/>
                            </p:stCondLst>
                            <p:childTnLst>
                              <p:par>
                                <p:cTn id="8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500"/>
                            </p:stCondLst>
                            <p:childTnLst>
                              <p:par>
                                <p:cTn id="9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500"/>
                            </p:stCondLst>
                            <p:childTnLst>
                              <p:par>
                                <p:cTn id="9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3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10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10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3" grpId="0" animBg="1"/>
      <p:bldP spid="13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</p:bldLst>
  </p:timing>
  <p:extLst>
    <p:ext uri="{E180D4A7-C9FB-4DFB-919C-405C955672EB}">
      <p14:showEvtLst xmlns:p14="http://schemas.microsoft.com/office/powerpoint/2010/main">
        <p14:playEvt time="0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2</Words>
  <Application>Microsoft Office PowerPoint</Application>
  <PresentationFormat>ワイド画面</PresentationFormat>
  <Paragraphs>1</Paragraphs>
  <Slides>1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良子 田口</dc:creator>
  <cp:lastModifiedBy>良子 田口</cp:lastModifiedBy>
  <cp:revision>13</cp:revision>
  <dcterms:created xsi:type="dcterms:W3CDTF">2022-07-13T23:28:50Z</dcterms:created>
  <dcterms:modified xsi:type="dcterms:W3CDTF">2022-07-19T06:38:00Z</dcterms:modified>
</cp:coreProperties>
</file>

<file path=docProps/thumbnail.jpeg>
</file>